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98" r:id="rId2"/>
    <p:sldId id="295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</p:sldIdLst>
  <p:sldSz cx="9144000" cy="6858000" type="screen4x3"/>
  <p:notesSz cx="7086600" cy="93726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76" autoAdjust="0"/>
  </p:normalViewPr>
  <p:slideViewPr>
    <p:cSldViewPr>
      <p:cViewPr>
        <p:scale>
          <a:sx n="148" d="100"/>
          <a:sy n="148" d="100"/>
        </p:scale>
        <p:origin x="-564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C5F11-9914-4806-B3EB-D386C40ECE8B}" type="datetimeFigureOut">
              <a:rPr lang="fr-CA" smtClean="0"/>
              <a:t>2017-03-29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6645B-6EE3-48EB-B98B-D4C16C80F00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3390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FB94D940-2B65-4A8B-AAF6-B16D3ED1DBDF}" type="datetimeFigureOut">
              <a:rPr lang="fr-CA" smtClean="0"/>
              <a:pPr/>
              <a:t>2017-03-29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AC07CEF0-4402-4A96-A0F0-9132B11ABA35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494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B51A-576D-4DB0-923B-F004C2BB4D6C}" type="datetimeFigureOut">
              <a:rPr lang="fr-FR" smtClean="0"/>
              <a:pPr/>
              <a:t>29/03/2017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7880-D4A6-49D0-90F8-7F2F550DC15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B51A-576D-4DB0-923B-F004C2BB4D6C}" type="datetimeFigureOut">
              <a:rPr lang="fr-FR" smtClean="0"/>
              <a:pPr/>
              <a:t>29/03/2017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7880-D4A6-49D0-90F8-7F2F550DC15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B51A-576D-4DB0-923B-F004C2BB4D6C}" type="datetimeFigureOut">
              <a:rPr lang="fr-FR" smtClean="0"/>
              <a:pPr/>
              <a:t>29/03/2017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7880-D4A6-49D0-90F8-7F2F550DC15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B51A-576D-4DB0-923B-F004C2BB4D6C}" type="datetimeFigureOut">
              <a:rPr lang="fr-FR" smtClean="0"/>
              <a:pPr/>
              <a:t>29/03/2017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7880-D4A6-49D0-90F8-7F2F550DC15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B51A-576D-4DB0-923B-F004C2BB4D6C}" type="datetimeFigureOut">
              <a:rPr lang="fr-FR" smtClean="0"/>
              <a:pPr/>
              <a:t>29/03/2017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7880-D4A6-49D0-90F8-7F2F550DC15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B51A-576D-4DB0-923B-F004C2BB4D6C}" type="datetimeFigureOut">
              <a:rPr lang="fr-FR" smtClean="0"/>
              <a:pPr/>
              <a:t>29/03/2017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7880-D4A6-49D0-90F8-7F2F550DC15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B51A-576D-4DB0-923B-F004C2BB4D6C}" type="datetimeFigureOut">
              <a:rPr lang="fr-FR" smtClean="0"/>
              <a:pPr/>
              <a:t>29/03/2017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7880-D4A6-49D0-90F8-7F2F550DC15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B51A-576D-4DB0-923B-F004C2BB4D6C}" type="datetimeFigureOut">
              <a:rPr lang="fr-FR" smtClean="0"/>
              <a:pPr/>
              <a:t>29/03/2017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7880-D4A6-49D0-90F8-7F2F550DC15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B51A-576D-4DB0-923B-F004C2BB4D6C}" type="datetimeFigureOut">
              <a:rPr lang="fr-FR" smtClean="0"/>
              <a:pPr/>
              <a:t>29/03/2017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7880-D4A6-49D0-90F8-7F2F550DC15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B51A-576D-4DB0-923B-F004C2BB4D6C}" type="datetimeFigureOut">
              <a:rPr lang="fr-FR" smtClean="0"/>
              <a:pPr/>
              <a:t>29/03/2017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7880-D4A6-49D0-90F8-7F2F550DC15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B51A-576D-4DB0-923B-F004C2BB4D6C}" type="datetimeFigureOut">
              <a:rPr lang="fr-FR" smtClean="0"/>
              <a:pPr/>
              <a:t>29/03/2017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7880-D4A6-49D0-90F8-7F2F550DC15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B51A-576D-4DB0-923B-F004C2BB4D6C}" type="datetimeFigureOut">
              <a:rPr lang="fr-FR" smtClean="0"/>
              <a:pPr/>
              <a:t>29/03/2017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7880-D4A6-49D0-90F8-7F2F550DC15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021B51A-576D-4DB0-923B-F004C2BB4D6C}" type="datetimeFigureOut">
              <a:rPr lang="fr-FR" smtClean="0"/>
              <a:pPr/>
              <a:t>29/03/2017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0487880-D4A6-49D0-90F8-7F2F550DC15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568951" cy="2952328"/>
          </a:xfrm>
        </p:spPr>
        <p:txBody>
          <a:bodyPr/>
          <a:lstStyle/>
          <a:p>
            <a:r>
              <a:rPr lang="fr-CA" sz="3200" dirty="0" smtClean="0"/>
              <a:t>KOMITET POMOCY DZIECIOM POLSKIM </a:t>
            </a:r>
            <a:r>
              <a:rPr lang="pl-PL" sz="3200" dirty="0" smtClean="0"/>
              <a:t> </a:t>
            </a:r>
            <a:r>
              <a:rPr lang="fr-CA" sz="3200" dirty="0" smtClean="0"/>
              <a:t>SPRAWOZDANIE FINANSOWE</a:t>
            </a:r>
            <a:br>
              <a:rPr lang="fr-CA" sz="3200" dirty="0" smtClean="0"/>
            </a:br>
            <a:r>
              <a:rPr lang="fr-CA" sz="3200" dirty="0" smtClean="0"/>
              <a:t>31 GRUDZIEN 2016</a:t>
            </a:r>
            <a:r>
              <a:rPr lang="fr-CA" sz="3200" dirty="0"/>
              <a:t/>
            </a:r>
            <a:br>
              <a:rPr lang="fr-CA" sz="3200" dirty="0"/>
            </a:b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6431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91844"/>
            <a:ext cx="8042276" cy="1336956"/>
          </a:xfrm>
        </p:spPr>
        <p:txBody>
          <a:bodyPr/>
          <a:lstStyle/>
          <a:p>
            <a:r>
              <a:rPr lang="fr-CA" sz="2800" dirty="0" smtClean="0"/>
              <a:t>Information Return</a:t>
            </a:r>
            <a:endParaRPr lang="pl-PL" sz="2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96" y="1600200"/>
            <a:ext cx="3134032" cy="4343400"/>
          </a:xfrm>
        </p:spPr>
      </p:pic>
    </p:spTree>
    <p:extLst>
      <p:ext uri="{BB962C8B-B14F-4D97-AF65-F5344CB8AC3E}">
        <p14:creationId xmlns:p14="http://schemas.microsoft.com/office/powerpoint/2010/main" val="404211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91844"/>
            <a:ext cx="8042276" cy="1336956"/>
          </a:xfrm>
        </p:spPr>
        <p:txBody>
          <a:bodyPr/>
          <a:lstStyle/>
          <a:p>
            <a:r>
              <a:rPr lang="en-CA" dirty="0" smtClean="0"/>
              <a:t>SPIS TRESCI</a:t>
            </a:r>
            <a:endParaRPr lang="en-CA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96" y="2109788"/>
            <a:ext cx="3134032" cy="4343400"/>
          </a:xfrm>
        </p:spPr>
      </p:pic>
    </p:spTree>
    <p:extLst>
      <p:ext uri="{BB962C8B-B14F-4D97-AF65-F5344CB8AC3E}">
        <p14:creationId xmlns:p14="http://schemas.microsoft.com/office/powerpoint/2010/main" val="21297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91844"/>
            <a:ext cx="8042276" cy="1336956"/>
          </a:xfrm>
        </p:spPr>
        <p:txBody>
          <a:bodyPr/>
          <a:lstStyle/>
          <a:p>
            <a:r>
              <a:rPr lang="en-CA" dirty="0" smtClean="0"/>
              <a:t>UWAGI WSTEPNE</a:t>
            </a:r>
            <a:endParaRPr lang="en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96" y="1600200"/>
            <a:ext cx="3134032" cy="4343400"/>
          </a:xfrm>
        </p:spPr>
      </p:pic>
    </p:spTree>
    <p:extLst>
      <p:ext uri="{BB962C8B-B14F-4D97-AF65-F5344CB8AC3E}">
        <p14:creationId xmlns:p14="http://schemas.microsoft.com/office/powerpoint/2010/main" val="8367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91844"/>
            <a:ext cx="8042276" cy="1336956"/>
          </a:xfrm>
        </p:spPr>
        <p:txBody>
          <a:bodyPr/>
          <a:lstStyle/>
          <a:p>
            <a:r>
              <a:rPr lang="en-CA" sz="4000" dirty="0" smtClean="0"/>
              <a:t>BILANS </a:t>
            </a:r>
            <a:br>
              <a:rPr lang="en-CA" sz="4000" dirty="0" smtClean="0"/>
            </a:br>
            <a:r>
              <a:rPr lang="pl-PL" sz="2800" dirty="0" smtClean="0"/>
              <a:t>sporzadzony na 31 grudzien 2016</a:t>
            </a:r>
            <a:endParaRPr lang="pl-PL" sz="2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96" y="1600200"/>
            <a:ext cx="3134032" cy="4343400"/>
          </a:xfrm>
        </p:spPr>
      </p:pic>
    </p:spTree>
    <p:extLst>
      <p:ext uri="{BB962C8B-B14F-4D97-AF65-F5344CB8AC3E}">
        <p14:creationId xmlns:p14="http://schemas.microsoft.com/office/powerpoint/2010/main" val="35141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91844"/>
            <a:ext cx="8042276" cy="1336956"/>
          </a:xfrm>
        </p:spPr>
        <p:txBody>
          <a:bodyPr/>
          <a:lstStyle/>
          <a:p>
            <a:r>
              <a:rPr lang="en-CA" sz="4000" dirty="0" smtClean="0"/>
              <a:t>BILANS </a:t>
            </a:r>
            <a:br>
              <a:rPr lang="en-CA" sz="4000" dirty="0" smtClean="0"/>
            </a:br>
            <a:r>
              <a:rPr lang="pl-PL" sz="2800" dirty="0" smtClean="0"/>
              <a:t>sporzadzony na 31 grudzien 2016</a:t>
            </a:r>
            <a:endParaRPr lang="pl-PL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96" y="1600200"/>
            <a:ext cx="3134032" cy="4343400"/>
          </a:xfrm>
        </p:spPr>
      </p:pic>
    </p:spTree>
    <p:extLst>
      <p:ext uri="{BB962C8B-B14F-4D97-AF65-F5344CB8AC3E}">
        <p14:creationId xmlns:p14="http://schemas.microsoft.com/office/powerpoint/2010/main" val="9835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91844"/>
            <a:ext cx="8042276" cy="1336956"/>
          </a:xfrm>
        </p:spPr>
        <p:txBody>
          <a:bodyPr/>
          <a:lstStyle/>
          <a:p>
            <a:r>
              <a:rPr lang="en-CA" sz="4000" dirty="0" smtClean="0"/>
              <a:t>RACHUNEK ZYSKOW I STRAT </a:t>
            </a:r>
            <a:br>
              <a:rPr lang="en-CA" sz="4000" dirty="0" smtClean="0"/>
            </a:br>
            <a:r>
              <a:rPr lang="pl-PL" sz="2800" dirty="0" smtClean="0"/>
              <a:t>sporzadzony na 31 grudzien 2016</a:t>
            </a:r>
            <a:endParaRPr lang="pl-PL" sz="2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96" y="1600200"/>
            <a:ext cx="3134032" cy="4343400"/>
          </a:xfrm>
        </p:spPr>
      </p:pic>
    </p:spTree>
    <p:extLst>
      <p:ext uri="{BB962C8B-B14F-4D97-AF65-F5344CB8AC3E}">
        <p14:creationId xmlns:p14="http://schemas.microsoft.com/office/powerpoint/2010/main" val="25376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91844"/>
            <a:ext cx="8042276" cy="1336956"/>
          </a:xfrm>
        </p:spPr>
        <p:txBody>
          <a:bodyPr/>
          <a:lstStyle/>
          <a:p>
            <a:r>
              <a:rPr lang="fr-CA" sz="2800" dirty="0" smtClean="0"/>
              <a:t>Information Return</a:t>
            </a:r>
            <a:endParaRPr lang="pl-PL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96" y="1600200"/>
            <a:ext cx="3134032" cy="4343400"/>
          </a:xfrm>
        </p:spPr>
      </p:pic>
    </p:spTree>
    <p:extLst>
      <p:ext uri="{BB962C8B-B14F-4D97-AF65-F5344CB8AC3E}">
        <p14:creationId xmlns:p14="http://schemas.microsoft.com/office/powerpoint/2010/main" val="21415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91844"/>
            <a:ext cx="8042276" cy="1336956"/>
          </a:xfrm>
        </p:spPr>
        <p:txBody>
          <a:bodyPr/>
          <a:lstStyle/>
          <a:p>
            <a:r>
              <a:rPr lang="fr-CA" sz="2800" dirty="0" smtClean="0"/>
              <a:t>Information Return</a:t>
            </a:r>
            <a:endParaRPr lang="pl-PL" sz="2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96" y="1600200"/>
            <a:ext cx="3134032" cy="4343400"/>
          </a:xfrm>
        </p:spPr>
      </p:pic>
    </p:spTree>
    <p:extLst>
      <p:ext uri="{BB962C8B-B14F-4D97-AF65-F5344CB8AC3E}">
        <p14:creationId xmlns:p14="http://schemas.microsoft.com/office/powerpoint/2010/main" val="25018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91844"/>
            <a:ext cx="8042276" cy="1336956"/>
          </a:xfrm>
        </p:spPr>
        <p:txBody>
          <a:bodyPr/>
          <a:lstStyle/>
          <a:p>
            <a:r>
              <a:rPr lang="fr-CA" sz="2800" dirty="0" smtClean="0"/>
              <a:t>Information Return</a:t>
            </a:r>
            <a:endParaRPr lang="pl-PL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96" y="1600200"/>
            <a:ext cx="3134032" cy="4343400"/>
          </a:xfrm>
        </p:spPr>
      </p:pic>
    </p:spTree>
    <p:extLst>
      <p:ext uri="{BB962C8B-B14F-4D97-AF65-F5344CB8AC3E}">
        <p14:creationId xmlns:p14="http://schemas.microsoft.com/office/powerpoint/2010/main" val="3726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4923</TotalTime>
  <Words>24</Words>
  <Application>Microsoft Office PowerPoint</Application>
  <PresentationFormat>Affichage à l'écran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Brise</vt:lpstr>
      <vt:lpstr>KOMITET POMOCY DZIECIOM POLSKIM  SPRAWOZDANIE FINANSOWE 31 GRUDZIEN 2016 </vt:lpstr>
      <vt:lpstr>SPIS TRESCI</vt:lpstr>
      <vt:lpstr>UWAGI WSTEPNE</vt:lpstr>
      <vt:lpstr>BILANS  sporzadzony na 31 grudzien 2016</vt:lpstr>
      <vt:lpstr>BILANS  sporzadzony na 31 grudzien 2016</vt:lpstr>
      <vt:lpstr>RACHUNEK ZYSKOW I STRAT  sporzadzony na 31 grudzien 2016</vt:lpstr>
      <vt:lpstr>Information Return</vt:lpstr>
      <vt:lpstr>Information Return</vt:lpstr>
      <vt:lpstr>Information Return</vt:lpstr>
      <vt:lpstr>Information Return</vt:lpstr>
    </vt:vector>
  </TitlesOfParts>
  <Company>UQAT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Unité d'enseignement et de recherche en sciences de la gestion</dc:title>
  <dc:creator>utilisateur</dc:creator>
  <cp:lastModifiedBy>Kazimierz Zaras</cp:lastModifiedBy>
  <cp:revision>111</cp:revision>
  <cp:lastPrinted>2012-05-18T14:03:36Z</cp:lastPrinted>
  <dcterms:created xsi:type="dcterms:W3CDTF">2012-04-05T19:08:53Z</dcterms:created>
  <dcterms:modified xsi:type="dcterms:W3CDTF">2017-03-29T15:20:20Z</dcterms:modified>
</cp:coreProperties>
</file>